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8" r:id="rId3"/>
    <p:sldId id="286" r:id="rId4"/>
    <p:sldId id="262" r:id="rId5"/>
    <p:sldId id="279" r:id="rId6"/>
    <p:sldId id="301" r:id="rId7"/>
    <p:sldId id="316" r:id="rId8"/>
    <p:sldId id="290" r:id="rId9"/>
    <p:sldId id="289" r:id="rId10"/>
    <p:sldId id="288" r:id="rId11"/>
    <p:sldId id="280" r:id="rId12"/>
    <p:sldId id="287" r:id="rId13"/>
    <p:sldId id="269" r:id="rId14"/>
    <p:sldId id="291" r:id="rId15"/>
    <p:sldId id="292" r:id="rId16"/>
    <p:sldId id="296" r:id="rId17"/>
    <p:sldId id="295" r:id="rId18"/>
    <p:sldId id="294" r:id="rId19"/>
    <p:sldId id="293" r:id="rId20"/>
    <p:sldId id="297" r:id="rId21"/>
    <p:sldId id="300" r:id="rId22"/>
    <p:sldId id="299" r:id="rId23"/>
    <p:sldId id="298" r:id="rId24"/>
    <p:sldId id="259" r:id="rId25"/>
    <p:sldId id="31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7B4D04-4D47-42D0-8724-D8529EF47E3A}" v="523" dt="2020-02-16T22:30:02.6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agan McClenny" userId="12dbdc561ba12196" providerId="LiveId" clId="{F1790D61-0730-4067-9FA1-AA9EA58C8F99}"/>
    <pc:docChg chg="undo custSel addSld delSld modSld sldOrd">
      <pc:chgData name="Reagan McClenny" userId="12dbdc561ba12196" providerId="LiveId" clId="{F1790D61-0730-4067-9FA1-AA9EA58C8F99}" dt="2020-02-16T22:32:11.443" v="857" actId="113"/>
      <pc:docMkLst>
        <pc:docMk/>
      </pc:docMkLst>
      <pc:sldChg chg="delSp modSp add del modTransition setBg">
        <pc:chgData name="Reagan McClenny" userId="12dbdc561ba12196" providerId="LiveId" clId="{F1790D61-0730-4067-9FA1-AA9EA58C8F99}" dt="2020-02-16T22:21:56.754" v="547" actId="478"/>
        <pc:sldMkLst>
          <pc:docMk/>
          <pc:sldMk cId="1900176869" sldId="259"/>
        </pc:sldMkLst>
        <pc:spChg chg="mod">
          <ac:chgData name="Reagan McClenny" userId="12dbdc561ba12196" providerId="LiveId" clId="{F1790D61-0730-4067-9FA1-AA9EA58C8F99}" dt="2020-02-16T22:21:41.887" v="541" actId="20577"/>
          <ac:spMkLst>
            <pc:docMk/>
            <pc:sldMk cId="1900176869" sldId="259"/>
            <ac:spMk id="5" creationId="{B3138A3A-524C-40FD-B399-56954920B5A6}"/>
          </ac:spMkLst>
        </pc:spChg>
        <pc:spChg chg="mod">
          <ac:chgData name="Reagan McClenny" userId="12dbdc561ba12196" providerId="LiveId" clId="{F1790D61-0730-4067-9FA1-AA9EA58C8F99}" dt="2020-02-16T22:21:37.835" v="540" actId="20577"/>
          <ac:spMkLst>
            <pc:docMk/>
            <pc:sldMk cId="1900176869" sldId="259"/>
            <ac:spMk id="6" creationId="{4FCE652F-A474-45CB-8BD3-ADA59A8079C9}"/>
          </ac:spMkLst>
        </pc:spChg>
        <pc:spChg chg="mod">
          <ac:chgData name="Reagan McClenny" userId="12dbdc561ba12196" providerId="LiveId" clId="{F1790D61-0730-4067-9FA1-AA9EA58C8F99}" dt="2020-02-16T22:21:49.539" v="545" actId="20577"/>
          <ac:spMkLst>
            <pc:docMk/>
            <pc:sldMk cId="1900176869" sldId="259"/>
            <ac:spMk id="7" creationId="{82D4C308-02BE-4A1B-9197-91CAFAFCE023}"/>
          </ac:spMkLst>
        </pc:spChg>
        <pc:spChg chg="del">
          <ac:chgData name="Reagan McClenny" userId="12dbdc561ba12196" providerId="LiveId" clId="{F1790D61-0730-4067-9FA1-AA9EA58C8F99}" dt="2020-02-16T22:21:53.111" v="546" actId="478"/>
          <ac:spMkLst>
            <pc:docMk/>
            <pc:sldMk cId="1900176869" sldId="259"/>
            <ac:spMk id="8" creationId="{6181B7FB-5534-4A25-AB20-6B5C233815B4}"/>
          </ac:spMkLst>
        </pc:spChg>
        <pc:spChg chg="del">
          <ac:chgData name="Reagan McClenny" userId="12dbdc561ba12196" providerId="LiveId" clId="{F1790D61-0730-4067-9FA1-AA9EA58C8F99}" dt="2020-02-16T22:21:56.754" v="547" actId="478"/>
          <ac:spMkLst>
            <pc:docMk/>
            <pc:sldMk cId="1900176869" sldId="259"/>
            <ac:spMk id="9" creationId="{2B502F2F-689D-4A66-BF8C-AC56EC12FA35}"/>
          </ac:spMkLst>
        </pc:spChg>
      </pc:sldChg>
      <pc:sldChg chg="modSp del modAnim">
        <pc:chgData name="Reagan McClenny" userId="12dbdc561ba12196" providerId="LiveId" clId="{F1790D61-0730-4067-9FA1-AA9EA58C8F99}" dt="2020-02-16T22:07:03.752" v="198" actId="47"/>
        <pc:sldMkLst>
          <pc:docMk/>
          <pc:sldMk cId="3919742139" sldId="259"/>
        </pc:sldMkLst>
        <pc:spChg chg="mod">
          <ac:chgData name="Reagan McClenny" userId="12dbdc561ba12196" providerId="LiveId" clId="{F1790D61-0730-4067-9FA1-AA9EA58C8F99}" dt="2020-02-16T21:56:19.732" v="34" actId="20577"/>
          <ac:spMkLst>
            <pc:docMk/>
            <pc:sldMk cId="3919742139" sldId="259"/>
            <ac:spMk id="2" creationId="{573F98C3-B627-4CA8-AE91-8F8D8D3155DC}"/>
          </ac:spMkLst>
        </pc:spChg>
        <pc:spChg chg="mod">
          <ac:chgData name="Reagan McClenny" userId="12dbdc561ba12196" providerId="LiveId" clId="{F1790D61-0730-4067-9FA1-AA9EA58C8F99}" dt="2020-02-16T22:06:55.431" v="196" actId="20577"/>
          <ac:spMkLst>
            <pc:docMk/>
            <pc:sldMk cId="3919742139" sldId="259"/>
            <ac:spMk id="3" creationId="{E85F3862-985D-4B1F-80C1-A410D96BCE81}"/>
          </ac:spMkLst>
        </pc:spChg>
      </pc:sldChg>
      <pc:sldChg chg="modSp ord">
        <pc:chgData name="Reagan McClenny" userId="12dbdc561ba12196" providerId="LiveId" clId="{F1790D61-0730-4067-9FA1-AA9EA58C8F99}" dt="2020-02-16T22:05:54.039" v="188"/>
        <pc:sldMkLst>
          <pc:docMk/>
          <pc:sldMk cId="3221513226" sldId="262"/>
        </pc:sldMkLst>
        <pc:picChg chg="mod">
          <ac:chgData name="Reagan McClenny" userId="12dbdc561ba12196" providerId="LiveId" clId="{F1790D61-0730-4067-9FA1-AA9EA58C8F99}" dt="2020-02-16T22:05:24.752" v="181" actId="1076"/>
          <ac:picMkLst>
            <pc:docMk/>
            <pc:sldMk cId="3221513226" sldId="262"/>
            <ac:picMk id="5" creationId="{65FF122A-1B87-4C7A-8A38-0201F1C78E49}"/>
          </ac:picMkLst>
        </pc:picChg>
      </pc:sldChg>
      <pc:sldChg chg="modSp modAnim">
        <pc:chgData name="Reagan McClenny" userId="12dbdc561ba12196" providerId="LiveId" clId="{F1790D61-0730-4067-9FA1-AA9EA58C8F99}" dt="2020-02-16T22:12:05.677" v="302" actId="20577"/>
        <pc:sldMkLst>
          <pc:docMk/>
          <pc:sldMk cId="823124051" sldId="269"/>
        </pc:sldMkLst>
        <pc:spChg chg="mod">
          <ac:chgData name="Reagan McClenny" userId="12dbdc561ba12196" providerId="LiveId" clId="{F1790D61-0730-4067-9FA1-AA9EA58C8F99}" dt="2020-02-16T22:07:26.849" v="209" actId="27636"/>
          <ac:spMkLst>
            <pc:docMk/>
            <pc:sldMk cId="823124051" sldId="269"/>
            <ac:spMk id="2" creationId="{573F98C3-B627-4CA8-AE91-8F8D8D3155DC}"/>
          </ac:spMkLst>
        </pc:spChg>
        <pc:spChg chg="mod">
          <ac:chgData name="Reagan McClenny" userId="12dbdc561ba12196" providerId="LiveId" clId="{F1790D61-0730-4067-9FA1-AA9EA58C8F99}" dt="2020-02-16T22:12:05.677" v="302" actId="20577"/>
          <ac:spMkLst>
            <pc:docMk/>
            <pc:sldMk cId="823124051" sldId="269"/>
            <ac:spMk id="3" creationId="{E85F3862-985D-4B1F-80C1-A410D96BCE81}"/>
          </ac:spMkLst>
        </pc:spChg>
      </pc:sldChg>
      <pc:sldChg chg="del">
        <pc:chgData name="Reagan McClenny" userId="12dbdc561ba12196" providerId="LiveId" clId="{F1790D61-0730-4067-9FA1-AA9EA58C8F99}" dt="2020-02-16T21:55:28.989" v="3" actId="47"/>
        <pc:sldMkLst>
          <pc:docMk/>
          <pc:sldMk cId="2093779305" sldId="278"/>
        </pc:sldMkLst>
      </pc:sldChg>
      <pc:sldChg chg="modSp ord">
        <pc:chgData name="Reagan McClenny" userId="12dbdc561ba12196" providerId="LiveId" clId="{F1790D61-0730-4067-9FA1-AA9EA58C8F99}" dt="2020-02-16T22:05:54.039" v="188"/>
        <pc:sldMkLst>
          <pc:docMk/>
          <pc:sldMk cId="3911934146" sldId="279"/>
        </pc:sldMkLst>
        <pc:picChg chg="mod">
          <ac:chgData name="Reagan McClenny" userId="12dbdc561ba12196" providerId="LiveId" clId="{F1790D61-0730-4067-9FA1-AA9EA58C8F99}" dt="2020-02-16T22:05:47.811" v="186" actId="1076"/>
          <ac:picMkLst>
            <pc:docMk/>
            <pc:sldMk cId="3911934146" sldId="279"/>
            <ac:picMk id="5" creationId="{65FF122A-1B87-4C7A-8A38-0201F1C78E49}"/>
          </ac:picMkLst>
        </pc:picChg>
      </pc:sldChg>
      <pc:sldChg chg="modSp ord">
        <pc:chgData name="Reagan McClenny" userId="12dbdc561ba12196" providerId="LiveId" clId="{F1790D61-0730-4067-9FA1-AA9EA58C8F99}" dt="2020-02-16T22:04:57.789" v="177" actId="14826"/>
        <pc:sldMkLst>
          <pc:docMk/>
          <pc:sldMk cId="3953036009" sldId="280"/>
        </pc:sldMkLst>
        <pc:picChg chg="mod">
          <ac:chgData name="Reagan McClenny" userId="12dbdc561ba12196" providerId="LiveId" clId="{F1790D61-0730-4067-9FA1-AA9EA58C8F99}" dt="2020-02-16T22:04:57.789" v="177" actId="14826"/>
          <ac:picMkLst>
            <pc:docMk/>
            <pc:sldMk cId="3953036009" sldId="280"/>
            <ac:picMk id="5" creationId="{65FF122A-1B87-4C7A-8A38-0201F1C78E49}"/>
          </ac:picMkLst>
        </pc:picChg>
      </pc:sldChg>
      <pc:sldChg chg="del">
        <pc:chgData name="Reagan McClenny" userId="12dbdc561ba12196" providerId="LiveId" clId="{F1790D61-0730-4067-9FA1-AA9EA58C8F99}" dt="2020-02-16T22:07:54.509" v="241" actId="47"/>
        <pc:sldMkLst>
          <pc:docMk/>
          <pc:sldMk cId="4174014532" sldId="281"/>
        </pc:sldMkLst>
      </pc:sldChg>
      <pc:sldChg chg="del">
        <pc:chgData name="Reagan McClenny" userId="12dbdc561ba12196" providerId="LiveId" clId="{F1790D61-0730-4067-9FA1-AA9EA58C8F99}" dt="2020-02-16T22:07:53.903" v="240" actId="47"/>
        <pc:sldMkLst>
          <pc:docMk/>
          <pc:sldMk cId="709640847" sldId="282"/>
        </pc:sldMkLst>
      </pc:sldChg>
      <pc:sldChg chg="del">
        <pc:chgData name="Reagan McClenny" userId="12dbdc561ba12196" providerId="LiveId" clId="{F1790D61-0730-4067-9FA1-AA9EA58C8F99}" dt="2020-02-16T22:07:53.018" v="239" actId="47"/>
        <pc:sldMkLst>
          <pc:docMk/>
          <pc:sldMk cId="1825305633" sldId="283"/>
        </pc:sldMkLst>
      </pc:sldChg>
      <pc:sldChg chg="del">
        <pc:chgData name="Reagan McClenny" userId="12dbdc561ba12196" providerId="LiveId" clId="{F1790D61-0730-4067-9FA1-AA9EA58C8F99}" dt="2020-02-16T22:07:57.876" v="243" actId="47"/>
        <pc:sldMkLst>
          <pc:docMk/>
          <pc:sldMk cId="3624685293" sldId="284"/>
        </pc:sldMkLst>
      </pc:sldChg>
      <pc:sldChg chg="modSp del">
        <pc:chgData name="Reagan McClenny" userId="12dbdc561ba12196" providerId="LiveId" clId="{F1790D61-0730-4067-9FA1-AA9EA58C8F99}" dt="2020-02-16T22:07:55.187" v="242" actId="47"/>
        <pc:sldMkLst>
          <pc:docMk/>
          <pc:sldMk cId="4255956944" sldId="285"/>
        </pc:sldMkLst>
        <pc:picChg chg="mod">
          <ac:chgData name="Reagan McClenny" userId="12dbdc561ba12196" providerId="LiveId" clId="{F1790D61-0730-4067-9FA1-AA9EA58C8F99}" dt="2020-02-16T22:06:29.600" v="192" actId="1076"/>
          <ac:picMkLst>
            <pc:docMk/>
            <pc:sldMk cId="4255956944" sldId="285"/>
            <ac:picMk id="5" creationId="{65FF122A-1B87-4C7A-8A38-0201F1C78E49}"/>
          </ac:picMkLst>
        </pc:picChg>
      </pc:sldChg>
      <pc:sldChg chg="addSp delSp add del modTransition setBg">
        <pc:chgData name="Reagan McClenny" userId="12dbdc561ba12196" providerId="LiveId" clId="{F1790D61-0730-4067-9FA1-AA9EA58C8F99}" dt="2020-02-16T22:23:16.635" v="558"/>
        <pc:sldMkLst>
          <pc:docMk/>
          <pc:sldMk cId="1411036701" sldId="286"/>
        </pc:sldMkLst>
        <pc:picChg chg="add del">
          <ac:chgData name="Reagan McClenny" userId="12dbdc561ba12196" providerId="LiveId" clId="{F1790D61-0730-4067-9FA1-AA9EA58C8F99}" dt="2020-02-16T22:23:10.844" v="556"/>
          <ac:picMkLst>
            <pc:docMk/>
            <pc:sldMk cId="1411036701" sldId="286"/>
            <ac:picMk id="3" creationId="{B25C4D19-3716-4936-88DF-3696F8B5B228}"/>
          </ac:picMkLst>
        </pc:picChg>
        <pc:picChg chg="add del">
          <ac:chgData name="Reagan McClenny" userId="12dbdc561ba12196" providerId="LiveId" clId="{F1790D61-0730-4067-9FA1-AA9EA58C8F99}" dt="2020-02-16T22:23:07.112" v="554"/>
          <ac:picMkLst>
            <pc:docMk/>
            <pc:sldMk cId="1411036701" sldId="286"/>
            <ac:picMk id="6" creationId="{D0084F14-BF71-44F6-BBAA-77FB11634910}"/>
          </ac:picMkLst>
        </pc:picChg>
        <pc:picChg chg="add del">
          <ac:chgData name="Reagan McClenny" userId="12dbdc561ba12196" providerId="LiveId" clId="{F1790D61-0730-4067-9FA1-AA9EA58C8F99}" dt="2020-02-16T22:23:16.635" v="558"/>
          <ac:picMkLst>
            <pc:docMk/>
            <pc:sldMk cId="1411036701" sldId="286"/>
            <ac:picMk id="7" creationId="{D2834B0D-4FE9-48FC-B4D9-5D29E84D11E6}"/>
          </ac:picMkLst>
        </pc:picChg>
      </pc:sldChg>
      <pc:sldChg chg="add">
        <pc:chgData name="Reagan McClenny" userId="12dbdc561ba12196" providerId="LiveId" clId="{F1790D61-0730-4067-9FA1-AA9EA58C8F99}" dt="2020-02-16T22:04:39.916" v="173"/>
        <pc:sldMkLst>
          <pc:docMk/>
          <pc:sldMk cId="3025481912" sldId="287"/>
        </pc:sldMkLst>
      </pc:sldChg>
      <pc:sldChg chg="add">
        <pc:chgData name="Reagan McClenny" userId="12dbdc561ba12196" providerId="LiveId" clId="{F1790D61-0730-4067-9FA1-AA9EA58C8F99}" dt="2020-02-16T22:06:40.661" v="193"/>
        <pc:sldMkLst>
          <pc:docMk/>
          <pc:sldMk cId="3914402471" sldId="288"/>
        </pc:sldMkLst>
      </pc:sldChg>
      <pc:sldChg chg="add">
        <pc:chgData name="Reagan McClenny" userId="12dbdc561ba12196" providerId="LiveId" clId="{F1790D61-0730-4067-9FA1-AA9EA58C8F99}" dt="2020-02-16T22:06:50.494" v="195"/>
        <pc:sldMkLst>
          <pc:docMk/>
          <pc:sldMk cId="1431093449" sldId="289"/>
        </pc:sldMkLst>
      </pc:sldChg>
      <pc:sldChg chg="add">
        <pc:chgData name="Reagan McClenny" userId="12dbdc561ba12196" providerId="LiveId" clId="{F1790D61-0730-4067-9FA1-AA9EA58C8F99}" dt="2020-02-16T22:06:58.748" v="197"/>
        <pc:sldMkLst>
          <pc:docMk/>
          <pc:sldMk cId="218907369" sldId="290"/>
        </pc:sldMkLst>
      </pc:sldChg>
      <pc:sldChg chg="add">
        <pc:chgData name="Reagan McClenny" userId="12dbdc561ba12196" providerId="LiveId" clId="{F1790D61-0730-4067-9FA1-AA9EA58C8F99}" dt="2020-02-16T22:12:01.038" v="300"/>
        <pc:sldMkLst>
          <pc:docMk/>
          <pc:sldMk cId="464065831" sldId="291"/>
        </pc:sldMkLst>
      </pc:sldChg>
      <pc:sldChg chg="modSp add modAnim">
        <pc:chgData name="Reagan McClenny" userId="12dbdc561ba12196" providerId="LiveId" clId="{F1790D61-0730-4067-9FA1-AA9EA58C8F99}" dt="2020-02-16T22:14:46.310" v="387" actId="20577"/>
        <pc:sldMkLst>
          <pc:docMk/>
          <pc:sldMk cId="2836816577" sldId="292"/>
        </pc:sldMkLst>
        <pc:spChg chg="mod">
          <ac:chgData name="Reagan McClenny" userId="12dbdc561ba12196" providerId="LiveId" clId="{F1790D61-0730-4067-9FA1-AA9EA58C8F99}" dt="2020-02-16T22:14:46.310" v="387" actId="20577"/>
          <ac:spMkLst>
            <pc:docMk/>
            <pc:sldMk cId="2836816577" sldId="292"/>
            <ac:spMk id="3" creationId="{E85F3862-985D-4B1F-80C1-A410D96BCE81}"/>
          </ac:spMkLst>
        </pc:spChg>
      </pc:sldChg>
      <pc:sldChg chg="add">
        <pc:chgData name="Reagan McClenny" userId="12dbdc561ba12196" providerId="LiveId" clId="{F1790D61-0730-4067-9FA1-AA9EA58C8F99}" dt="2020-02-16T22:14:25.926" v="380"/>
        <pc:sldMkLst>
          <pc:docMk/>
          <pc:sldMk cId="2603823398" sldId="293"/>
        </pc:sldMkLst>
      </pc:sldChg>
      <pc:sldChg chg="add">
        <pc:chgData name="Reagan McClenny" userId="12dbdc561ba12196" providerId="LiveId" clId="{F1790D61-0730-4067-9FA1-AA9EA58C8F99}" dt="2020-02-16T22:14:30.905" v="382"/>
        <pc:sldMkLst>
          <pc:docMk/>
          <pc:sldMk cId="2446348629" sldId="294"/>
        </pc:sldMkLst>
      </pc:sldChg>
      <pc:sldChg chg="add">
        <pc:chgData name="Reagan McClenny" userId="12dbdc561ba12196" providerId="LiveId" clId="{F1790D61-0730-4067-9FA1-AA9EA58C8F99}" dt="2020-02-16T22:14:37.411" v="384"/>
        <pc:sldMkLst>
          <pc:docMk/>
          <pc:sldMk cId="593083011" sldId="295"/>
        </pc:sldMkLst>
      </pc:sldChg>
      <pc:sldChg chg="add">
        <pc:chgData name="Reagan McClenny" userId="12dbdc561ba12196" providerId="LiveId" clId="{F1790D61-0730-4067-9FA1-AA9EA58C8F99}" dt="2020-02-16T22:14:43.462" v="386"/>
        <pc:sldMkLst>
          <pc:docMk/>
          <pc:sldMk cId="2325910222" sldId="296"/>
        </pc:sldMkLst>
      </pc:sldChg>
      <pc:sldChg chg="modSp add modAnim">
        <pc:chgData name="Reagan McClenny" userId="12dbdc561ba12196" providerId="LiveId" clId="{F1790D61-0730-4067-9FA1-AA9EA58C8F99}" dt="2020-02-16T22:20:41.933" v="534" actId="20577"/>
        <pc:sldMkLst>
          <pc:docMk/>
          <pc:sldMk cId="2706249346" sldId="297"/>
        </pc:sldMkLst>
        <pc:spChg chg="mod">
          <ac:chgData name="Reagan McClenny" userId="12dbdc561ba12196" providerId="LiveId" clId="{F1790D61-0730-4067-9FA1-AA9EA58C8F99}" dt="2020-02-16T22:20:41.933" v="534" actId="20577"/>
          <ac:spMkLst>
            <pc:docMk/>
            <pc:sldMk cId="2706249346" sldId="297"/>
            <ac:spMk id="3" creationId="{E85F3862-985D-4B1F-80C1-A410D96BCE81}"/>
          </ac:spMkLst>
        </pc:spChg>
      </pc:sldChg>
      <pc:sldChg chg="add">
        <pc:chgData name="Reagan McClenny" userId="12dbdc561ba12196" providerId="LiveId" clId="{F1790D61-0730-4067-9FA1-AA9EA58C8F99}" dt="2020-02-16T22:19:39.572" v="529"/>
        <pc:sldMkLst>
          <pc:docMk/>
          <pc:sldMk cId="3966424081" sldId="298"/>
        </pc:sldMkLst>
      </pc:sldChg>
      <pc:sldChg chg="add">
        <pc:chgData name="Reagan McClenny" userId="12dbdc561ba12196" providerId="LiveId" clId="{F1790D61-0730-4067-9FA1-AA9EA58C8F99}" dt="2020-02-16T22:20:33.721" v="531"/>
        <pc:sldMkLst>
          <pc:docMk/>
          <pc:sldMk cId="1937929889" sldId="299"/>
        </pc:sldMkLst>
      </pc:sldChg>
      <pc:sldChg chg="add">
        <pc:chgData name="Reagan McClenny" userId="12dbdc561ba12196" providerId="LiveId" clId="{F1790D61-0730-4067-9FA1-AA9EA58C8F99}" dt="2020-02-16T22:20:39.262" v="533"/>
        <pc:sldMkLst>
          <pc:docMk/>
          <pc:sldMk cId="3631170958" sldId="300"/>
        </pc:sldMkLst>
      </pc:sldChg>
      <pc:sldChg chg="modSp add">
        <pc:chgData name="Reagan McClenny" userId="12dbdc561ba12196" providerId="LiveId" clId="{F1790D61-0730-4067-9FA1-AA9EA58C8F99}" dt="2020-02-16T22:22:58.196" v="552" actId="1076"/>
        <pc:sldMkLst>
          <pc:docMk/>
          <pc:sldMk cId="226689905" sldId="301"/>
        </pc:sldMkLst>
        <pc:picChg chg="mod">
          <ac:chgData name="Reagan McClenny" userId="12dbdc561ba12196" providerId="LiveId" clId="{F1790D61-0730-4067-9FA1-AA9EA58C8F99}" dt="2020-02-16T22:22:58.196" v="552" actId="1076"/>
          <ac:picMkLst>
            <pc:docMk/>
            <pc:sldMk cId="226689905" sldId="301"/>
            <ac:picMk id="5" creationId="{65FF122A-1B87-4C7A-8A38-0201F1C78E49}"/>
          </ac:picMkLst>
        </pc:picChg>
      </pc:sldChg>
      <pc:sldChg chg="addSp modSp add del ord setBg">
        <pc:chgData name="Reagan McClenny" userId="12dbdc561ba12196" providerId="LiveId" clId="{F1790D61-0730-4067-9FA1-AA9EA58C8F99}" dt="2020-02-16T22:26:19.281" v="573" actId="9405"/>
        <pc:sldMkLst>
          <pc:docMk/>
          <pc:sldMk cId="3072192684" sldId="316"/>
        </pc:sldMkLst>
        <pc:picChg chg="add mod">
          <ac:chgData name="Reagan McClenny" userId="12dbdc561ba12196" providerId="LiveId" clId="{F1790D61-0730-4067-9FA1-AA9EA58C8F99}" dt="2020-02-16T22:24:54.286" v="568" actId="1076"/>
          <ac:picMkLst>
            <pc:docMk/>
            <pc:sldMk cId="3072192684" sldId="316"/>
            <ac:picMk id="4" creationId="{91689870-4A3C-4572-B733-430F9FEF0089}"/>
          </ac:picMkLst>
        </pc:picChg>
        <pc:picChg chg="mod ord">
          <ac:chgData name="Reagan McClenny" userId="12dbdc561ba12196" providerId="LiveId" clId="{F1790D61-0730-4067-9FA1-AA9EA58C8F99}" dt="2020-02-16T22:24:57.421" v="569" actId="170"/>
          <ac:picMkLst>
            <pc:docMk/>
            <pc:sldMk cId="3072192684" sldId="316"/>
            <ac:picMk id="7" creationId="{A2009A63-CA10-4579-B1EB-24FC3DBDCCD7}"/>
          </ac:picMkLst>
        </pc:picChg>
        <pc:inkChg chg="add">
          <ac:chgData name="Reagan McClenny" userId="12dbdc561ba12196" providerId="LiveId" clId="{F1790D61-0730-4067-9FA1-AA9EA58C8F99}" dt="2020-02-16T22:26:11.137" v="572" actId="9405"/>
          <ac:inkMkLst>
            <pc:docMk/>
            <pc:sldMk cId="3072192684" sldId="316"/>
            <ac:inkMk id="5" creationId="{16FFA5DB-3429-4C47-BD85-B6E39C1821FB}"/>
          </ac:inkMkLst>
        </pc:inkChg>
        <pc:inkChg chg="add">
          <ac:chgData name="Reagan McClenny" userId="12dbdc561ba12196" providerId="LiveId" clId="{F1790D61-0730-4067-9FA1-AA9EA58C8F99}" dt="2020-02-16T22:26:19.281" v="573" actId="9405"/>
          <ac:inkMkLst>
            <pc:docMk/>
            <pc:sldMk cId="3072192684" sldId="316"/>
            <ac:inkMk id="6" creationId="{A769C8E1-9E4C-497B-9876-B992E340DD9E}"/>
          </ac:inkMkLst>
        </pc:inkChg>
      </pc:sldChg>
      <pc:sldChg chg="modSp add ord">
        <pc:chgData name="Reagan McClenny" userId="12dbdc561ba12196" providerId="LiveId" clId="{F1790D61-0730-4067-9FA1-AA9EA58C8F99}" dt="2020-02-16T22:32:11.443" v="857" actId="113"/>
        <pc:sldMkLst>
          <pc:docMk/>
          <pc:sldMk cId="25158397" sldId="317"/>
        </pc:sldMkLst>
        <pc:spChg chg="mod">
          <ac:chgData name="Reagan McClenny" userId="12dbdc561ba12196" providerId="LiveId" clId="{F1790D61-0730-4067-9FA1-AA9EA58C8F99}" dt="2020-02-16T22:32:11.443" v="857" actId="113"/>
          <ac:spMkLst>
            <pc:docMk/>
            <pc:sldMk cId="25158397" sldId="317"/>
            <ac:spMk id="3" creationId="{C96E74BA-AC07-4330-A8CB-DC666398473F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6T22:26:10.91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3714 0,'0'2,"0"0,0 0,0 0,0-1,0 1,0 0,-1 0,1 0,0 0,-1 0,0-1,1 1,-1 0,0-1,0 1,0 0,0-1,0 1,0-1,-1 1,1-1,-2 1,1-1,-1 0,0 0,1 0,-1 0,0-1,0 0,0 1,1-1,-1 0,0 0,0-1,0 1,1-1,-1 1,-1-1,-7-2,5 2,-1-1,1 1,-1-1,0 2,1-1,-1 1,0 0,0 1,1-1,-1 1,0 1,1-1,0 1,-1 0,-2 1,-61 23,-1-4,0-3,-56 6,29-5,-13 4,-100 21,-78 33,248-63,0 2,2 1,0 2,-33 24,-140 109,38-25,27-32,31-22,-99 84,67-25,-26 40,-2-11,89-86,-41 50,62-53,4 3,-48 77,79-103,2 2,2 0,3 2,2 0,-7 32,-38 117,22-71,-3 38,-39 146,78-285,2 0,2 1,0 0,1 26,6 131,0-82,1 25,6 9,-2-79,3 0,2-1,10 21,41 145,-20-62,8-2,32 60,-8-22,-47-117,4-2,8 10,21 17,4-3,15 12,-10-16,-4 4,5 20,-63-110,2 0,0-1,0-1,1 0,1 0,12 9,19 15,24 16,18 15,145 159,-89-84,-112-116,2-3,0 0,2-2,9 4,139 71,-70-40,-64-32,40 21,2-2,19 2,-106-47,236 84,-192-72,-1-1,1-2,1-3,18 0,366-2,-240-5,-124-2,0-3,0-2,0-4,53-16,254-91,-363 115,25-9,190-65,125-22,-294 87,-1-2,0-3,-2-2,0-3,16-11,38-28,-4-6,-2-4,3-10,72-68,25-39,-159 144,-1-1,-3-1,-1-3,-3-1,-2-2,-3-1,22-52,19-61,-8 20,60-102,-40 100,21-62,-76 144,-2 0,-4-2,-2 0,4-46,1-70,-8-2,-8-1,-16-182,-8 200,-8 1,-7 1,-15-31,19 97,-4 1,-5 2,-3 1,-5 2,-21-30,-51-103,5 8,75 166,-2 2,-3 1,-2 2,-41-38,14 15,-25-40,67 80,0 0,-2 2,-2 0,-1 3,-1 0,-1 2,-1 2,-2 1,-6-1,-79-43,2-4,4-6,4-5,-15-19,99 78,-2 1,0 2,0 1,-15-5,-133-58,165 76,-52-20,-2 3,-43-8,-140-24,109 26,89 19,-1 3,-1 2,-7 2,-165 5,97 0,-4-2,129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2-16T22:26:19.28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9,'0'-8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C6FEC-B342-4B28-824A-93BBA3C5C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C6FE3A-7138-4CF8-815A-70CAC9AA0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DADE5A-8D15-43FE-B284-CED1DDCF1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787E2-66EB-4981-95E4-F1799035B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E04D45-D9AC-4B19-86D7-0C84FA4D3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33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3C3B9-6B2A-4A4A-A807-05746C803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380B46-3148-4A78-9A2B-5FD9CFAE7E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C04B4-6CE8-4815-A351-47ABD61CF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8BF6E-598A-48E4-9CD0-1C219A750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B5176-7BFB-4278-B9C7-890BBAAED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4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7816BB-5509-4DC2-89A5-957B1B897F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8B5656-B5B4-4374-AFB9-BAC356A1E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65CF7-A846-4205-85C6-0691E4BC1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944DD2-98D7-4AD7-A0D9-FD5486C4F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A2948-56E5-40E9-8DF3-772F8977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4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36279-2F1F-40F3-84DB-3EEECA452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78A56-32BA-44D2-8FC5-85FBC3ECC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9930-54C6-443D-9B98-E343E217F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61B9C-7EED-4A0E-90D6-7DA489B98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6A013-FF11-42E0-BCF0-20580016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7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16F15-7351-41B8-A317-0F9DB4C5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4DC289-2B51-44BE-9F8A-2922E8FBB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2C035-955D-4D64-9DF5-48FC20F7C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AC366-E60A-4C74-92A5-0311E6591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482E2-03B2-4BD5-9F34-5B20BAC84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7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C0B6-2DB8-4EAC-9170-CABE56EEF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7FD4F-D3DC-4D80-B1A8-B608C7499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D714AC-6AB3-44DB-8709-835CE80F6F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348730-7C6F-4F44-9D21-EA3E87CA3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195E0B-B512-4B28-9B07-1E3FCBD3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64E4BF-3959-4021-AC07-3CC3E6395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5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39B77-F567-46D2-A5EC-0DFC7D806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60F3F2-6ABA-467F-ADEA-7C3EACB13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732160-5670-451F-8019-DB93E05205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31C0E-5239-4A89-85F8-10DA8F246C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9688BA-CF4B-47EF-9087-C685CD03BF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F54554-F0CD-4D6B-975B-AF315D36E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39C378-C65B-41A3-BC0F-1A60E7139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CF407-F34B-4909-A125-29CCFDB40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10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2471C-89D8-4162-B9B6-EDA1306BF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794348-A3EE-4740-8901-761574E5B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E92E85-7B4A-4A9B-A9F7-BC1EB7C6C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1D8A33-E326-436B-A2FA-FC06D2149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3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BE43C4-3CFA-4294-9119-760E10E2C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792480-B880-44F2-BC6C-AD5FAE947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7B1DDE-08D2-4E1A-9C62-23164140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5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D3EF-D0F1-4B2A-B422-9A31822BF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AD7E4-6A33-445D-B7EB-2E147ADB4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566CC-98AF-4D09-892A-A0821FC9E6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21A49-5AAF-4C11-8505-0C02AB481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3EF76-40C5-464E-8E0F-9AC9AB191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6DD03-86EB-44DB-BA6D-445ADC972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00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DD97F-C7D2-470C-A9FB-2FC628380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1E1079-2F02-4AEB-A73E-50ECD1D64A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623EF-2ECE-4BAD-9A97-BCF17EBE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EDD58E-C8DA-44E5-B2DD-5ED5ABAAF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40EA8-372E-47EF-9D7A-349667856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95F1BE-39FA-444E-8FFE-A7CF902FA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76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DFC662-2EF9-4AF1-BE08-321028C36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C80D4-BAF2-4127-823A-A82483A6C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C89CF-B770-4175-8D18-C2EBB65F5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CFACD-0831-450D-AD8E-C0DE528585B6}" type="datetimeFigureOut">
              <a:rPr lang="en-US" smtClean="0"/>
              <a:t>2/16/2020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44C68-7A20-47A6-BB7E-D9D9CBB72B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C6639-BED8-4514-8161-8870A04A2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BF1D0-869B-455E-881F-BBB26FEE80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90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1DFE-24D5-4EFD-92E5-04E4231B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E74BA-AC07-4330-A8CB-DC66639847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41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32" y="48348"/>
            <a:ext cx="11877368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latin typeface="Candara" panose="020E0502030303020204" pitchFamily="34" charset="0"/>
              </a:rPr>
              <a:t>Paradise and the Garden of Eden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352812"/>
            <a:ext cx="11877368" cy="533446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ndara" panose="020E0502030303020204" pitchFamily="34" charset="0"/>
              </a:rPr>
              <a:t>Genesis 13:10-13 “…like the garden of the Lord.”</a:t>
            </a:r>
          </a:p>
          <a:p>
            <a:r>
              <a:rPr lang="en-US" sz="4000" b="1" dirty="0">
                <a:latin typeface="Candara" panose="020E0502030303020204" pitchFamily="34" charset="0"/>
              </a:rPr>
              <a:t>Revelation 2:7— </a:t>
            </a:r>
            <a:r>
              <a:rPr lang="en-US" sz="4000" dirty="0">
                <a:latin typeface="Candara" panose="020E0502030303020204" pitchFamily="34" charset="0"/>
              </a:rPr>
              <a:t>“Paradise” = Persian word for “park” or “grove of trees” (like the Garden of Eden).</a:t>
            </a:r>
          </a:p>
          <a:p>
            <a:r>
              <a:rPr lang="en-US" sz="4000" b="1" dirty="0">
                <a:latin typeface="Candara" panose="020E0502030303020204" pitchFamily="34" charset="0"/>
              </a:rPr>
              <a:t>Revelation 21:1-6, 22-27; 22:1-5</a:t>
            </a:r>
          </a:p>
          <a:p>
            <a:endParaRPr lang="en-US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0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1DFE-24D5-4EFD-92E5-04E4231B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FF122A-1B87-4C7A-8A38-0201F1C78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4391" y="0"/>
            <a:ext cx="9763217" cy="6855948"/>
          </a:xfrm>
        </p:spPr>
      </p:pic>
    </p:spTree>
    <p:extLst>
      <p:ext uri="{BB962C8B-B14F-4D97-AF65-F5344CB8AC3E}">
        <p14:creationId xmlns:p14="http://schemas.microsoft.com/office/powerpoint/2010/main" val="395303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32" y="48348"/>
            <a:ext cx="11877368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latin typeface="Candara" panose="020E0502030303020204" pitchFamily="34" charset="0"/>
              </a:rPr>
              <a:t>Paradise and the Garden of Eden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352812"/>
            <a:ext cx="11877368" cy="533446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ndara" panose="020E0502030303020204" pitchFamily="34" charset="0"/>
              </a:rPr>
              <a:t>Genesis 13:10-13 “…like the garden of the Lord.”</a:t>
            </a:r>
          </a:p>
          <a:p>
            <a:r>
              <a:rPr lang="en-US" sz="4000" b="1" dirty="0">
                <a:latin typeface="Candara" panose="020E0502030303020204" pitchFamily="34" charset="0"/>
              </a:rPr>
              <a:t>Revelation 2:7— </a:t>
            </a:r>
            <a:r>
              <a:rPr lang="en-US" sz="4000" dirty="0">
                <a:latin typeface="Candara" panose="020E0502030303020204" pitchFamily="34" charset="0"/>
              </a:rPr>
              <a:t>“Paradise” = Persian word for “park” or “grove of trees” (like the Garden of Eden).</a:t>
            </a:r>
          </a:p>
          <a:p>
            <a:r>
              <a:rPr lang="en-US" sz="4000" b="1" dirty="0">
                <a:latin typeface="Candara" panose="020E0502030303020204" pitchFamily="34" charset="0"/>
              </a:rPr>
              <a:t>Revelation 21:1-6, 22-27; 22:1-5</a:t>
            </a:r>
          </a:p>
          <a:p>
            <a:r>
              <a:rPr lang="en-US" sz="4000" dirty="0">
                <a:latin typeface="Candara" panose="020E0502030303020204" pitchFamily="34" charset="0"/>
              </a:rPr>
              <a:t>Heaven is identified in </a:t>
            </a:r>
            <a:r>
              <a:rPr lang="en-US" sz="4000" b="1" dirty="0">
                <a:latin typeface="Candara" panose="020E0502030303020204" pitchFamily="34" charset="0"/>
              </a:rPr>
              <a:t>Revelation</a:t>
            </a:r>
            <a:r>
              <a:rPr lang="en-US" sz="4000" dirty="0">
                <a:latin typeface="Candara" panose="020E0502030303020204" pitchFamily="34" charset="0"/>
              </a:rPr>
              <a:t> as “paradise” </a:t>
            </a:r>
            <a:r>
              <a:rPr lang="en-US" sz="4000" b="1" dirty="0">
                <a:latin typeface="Candara" panose="020E0502030303020204" pitchFamily="34" charset="0"/>
              </a:rPr>
              <a:t>(2:7) </a:t>
            </a:r>
            <a:r>
              <a:rPr lang="en-US" sz="4000" dirty="0">
                <a:latin typeface="Candara" panose="020E0502030303020204" pitchFamily="34" charset="0"/>
              </a:rPr>
              <a:t>and here we find it complete with a tree of life </a:t>
            </a:r>
            <a:r>
              <a:rPr lang="en-US" sz="4000" b="1" dirty="0">
                <a:latin typeface="Candara" panose="020E0502030303020204" pitchFamily="34" charset="0"/>
              </a:rPr>
              <a:t>(22:2) </a:t>
            </a:r>
            <a:r>
              <a:rPr lang="en-US" sz="4000" dirty="0">
                <a:latin typeface="Candara" panose="020E0502030303020204" pitchFamily="34" charset="0"/>
              </a:rPr>
              <a:t>and a river of life </a:t>
            </a:r>
            <a:r>
              <a:rPr lang="en-US" sz="4000" b="1" dirty="0">
                <a:latin typeface="Candara" panose="020E0502030303020204" pitchFamily="34" charset="0"/>
              </a:rPr>
              <a:t>(22:1) </a:t>
            </a:r>
            <a:r>
              <a:rPr lang="en-US" sz="4000" dirty="0">
                <a:latin typeface="Candara" panose="020E0502030303020204" pitchFamily="34" charset="0"/>
              </a:rPr>
              <a:t>where God “tabernacles” or dwells with His people </a:t>
            </a:r>
            <a:r>
              <a:rPr lang="en-US" sz="4000" b="1" dirty="0">
                <a:latin typeface="Candara" panose="020E0502030303020204" pitchFamily="34" charset="0"/>
              </a:rPr>
              <a:t>(21:3).</a:t>
            </a:r>
          </a:p>
          <a:p>
            <a:endParaRPr lang="en-US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48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21:4; 22:1-2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12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21:4; 22:1-2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John 9; John 10:7-10 “…that they may have life, and that they may have it more abundantly.”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06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22:22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816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22:22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21:3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91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22:22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21:3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John 9; John 10:7-10 “…that they may have life, and that they may have it more abundantly.”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8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22:22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21:3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John 9; John 10:7-10 “…that they may have life, and that they may have it more abundantly.”</a:t>
            </a:r>
          </a:p>
          <a:p>
            <a:pPr lvl="1"/>
            <a:r>
              <a:rPr lang="en-US" sz="3600" dirty="0">
                <a:latin typeface="Candara" panose="020E0502030303020204" pitchFamily="34" charset="0"/>
              </a:rPr>
              <a:t>The Joy of Heaven is found in “dwelling” with God. 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34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22:22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21:3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John 9; John 10:7-10 “…that they may have life, and that they may have it more abundantly.”</a:t>
            </a:r>
          </a:p>
          <a:p>
            <a:pPr lvl="1"/>
            <a:r>
              <a:rPr lang="en-US" sz="3600" dirty="0">
                <a:latin typeface="Candara" panose="020E0502030303020204" pitchFamily="34" charset="0"/>
              </a:rPr>
              <a:t>The Joy of Heaven is found in “dwelling” with God. 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John 14:1-3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82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5B698-D5D2-402F-8FED-F2FD36BF9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2"/>
            <a:ext cx="9144000" cy="856215"/>
          </a:xfrm>
        </p:spPr>
        <p:txBody>
          <a:bodyPr>
            <a:normAutofit/>
          </a:bodyPr>
          <a:lstStyle/>
          <a:p>
            <a:r>
              <a:rPr lang="en-US" sz="5400" dirty="0">
                <a:effectLst>
                  <a:glow rad="101600">
                    <a:srgbClr val="FFFFF3">
                      <a:alpha val="24000"/>
                    </a:srgbClr>
                  </a:glow>
                </a:effectLst>
                <a:latin typeface="Candara Light" panose="020E0502030303020204" pitchFamily="34" charset="0"/>
              </a:rPr>
              <a:t>GLIMPSES OF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355BFB-791E-4C7F-B046-EA1599DA959E}"/>
              </a:ext>
            </a:extLst>
          </p:cNvPr>
          <p:cNvSpPr txBox="1">
            <a:spLocks/>
          </p:cNvSpPr>
          <p:nvPr/>
        </p:nvSpPr>
        <p:spPr>
          <a:xfrm>
            <a:off x="1524000" y="290295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  <a:scene3d>
              <a:camera prst="orthographicFront"/>
              <a:lightRig rig="threePt" dir="t"/>
            </a:scene3d>
            <a:sp3d extrusionH="57150">
              <a:bevelT w="38100" h="25400" prst="angle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srgbClr val="FFFFF3"/>
                </a:solidFill>
                <a:effectLst>
                  <a:glow rad="203200">
                    <a:srgbClr val="FEFEB1">
                      <a:alpha val="60000"/>
                    </a:srgbClr>
                  </a:glow>
                </a:effectLst>
                <a:uLnTx/>
                <a:uFillTx/>
                <a:latin typeface="Candara" panose="020E0502030303020204" pitchFamily="34" charset="0"/>
                <a:ea typeface="+mj-ea"/>
                <a:cs typeface="+mj-cs"/>
              </a:rPr>
              <a:t>GLORY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138A3A-524C-40FD-B399-56954920B5A6}"/>
              </a:ext>
            </a:extLst>
          </p:cNvPr>
          <p:cNvSpPr txBox="1">
            <a:spLocks/>
          </p:cNvSpPr>
          <p:nvPr/>
        </p:nvSpPr>
        <p:spPr>
          <a:xfrm>
            <a:off x="1524000" y="4951894"/>
            <a:ext cx="9144000" cy="8562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srgbClr val="FFFFF3">
                    <a:alpha val="24000"/>
                  </a:srgbClr>
                </a:glow>
              </a:effectLst>
              <a:uLnTx/>
              <a:uFillTx/>
              <a:latin typeface="Candara Light" panose="020E0502030303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7129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Healing, Rest, and Escape from Hardship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22:2b-5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24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Healing, Rest, and Escape from Hardship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22:2b-5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Genesis 3:16-19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17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Healing, Rest, and Escape from Hardship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22:2b-5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Genesis 3:16-19</a:t>
            </a:r>
          </a:p>
          <a:p>
            <a:pPr lvl="1"/>
            <a:r>
              <a:rPr lang="en-US" sz="3600" dirty="0">
                <a:latin typeface="Candara" panose="020E0502030303020204" pitchFamily="34" charset="0"/>
              </a:rPr>
              <a:t>The curses are replaced with blessings.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92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9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>
                <a:latin typeface="Candara" panose="020E0502030303020204" pitchFamily="34" charset="0"/>
              </a:rPr>
              <a:t>What Does the Image of “Paradise” Imply?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523540"/>
            <a:ext cx="11039168" cy="533446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Candara" panose="020E0502030303020204" pitchFamily="34" charset="0"/>
              </a:rPr>
              <a:t>Paradise Implies Life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Fellowship</a:t>
            </a:r>
          </a:p>
          <a:p>
            <a:r>
              <a:rPr lang="en-US" sz="4000" dirty="0">
                <a:latin typeface="Candara" panose="020E0502030303020204" pitchFamily="34" charset="0"/>
              </a:rPr>
              <a:t>Paradise Implies Healing, Rest, and Escape from Hardship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22:2b-5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Genesis 3:16-19</a:t>
            </a:r>
          </a:p>
          <a:p>
            <a:pPr lvl="1"/>
            <a:r>
              <a:rPr lang="en-US" sz="3600" dirty="0">
                <a:latin typeface="Candara" panose="020E0502030303020204" pitchFamily="34" charset="0"/>
              </a:rPr>
              <a:t>The curses are replaced with blessings.</a:t>
            </a:r>
          </a:p>
          <a:p>
            <a:pPr lvl="1"/>
            <a:r>
              <a:rPr lang="en-US" sz="3600" b="1" dirty="0">
                <a:latin typeface="Candara" panose="020E0502030303020204" pitchFamily="34" charset="0"/>
              </a:rPr>
              <a:t>Revelation 21:4</a:t>
            </a:r>
          </a:p>
          <a:p>
            <a:pPr lvl="1"/>
            <a:endParaRPr lang="en-US" sz="3600" b="1" dirty="0">
              <a:latin typeface="Candara" panose="020E0502030303020204" pitchFamily="34" charset="0"/>
            </a:endParaRPr>
          </a:p>
          <a:p>
            <a:pPr marL="457200" lvl="1" indent="0">
              <a:buNone/>
            </a:pP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2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5B698-D5D2-402F-8FED-F2FD36BF9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2"/>
            <a:ext cx="9144000" cy="856215"/>
          </a:xfrm>
        </p:spPr>
        <p:txBody>
          <a:bodyPr>
            <a:normAutofit/>
          </a:bodyPr>
          <a:lstStyle/>
          <a:p>
            <a:r>
              <a:rPr lang="en-US" sz="5400" dirty="0">
                <a:effectLst>
                  <a:glow rad="101600">
                    <a:srgbClr val="FFFFF3">
                      <a:alpha val="24000"/>
                    </a:srgbClr>
                  </a:glow>
                </a:effectLst>
                <a:latin typeface="Candara Light" panose="020E0502030303020204" pitchFamily="34" charset="0"/>
              </a:rPr>
              <a:t>GLIMPSES OF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355BFB-791E-4C7F-B046-EA1599DA959E}"/>
              </a:ext>
            </a:extLst>
          </p:cNvPr>
          <p:cNvSpPr txBox="1">
            <a:spLocks/>
          </p:cNvSpPr>
          <p:nvPr/>
        </p:nvSpPr>
        <p:spPr>
          <a:xfrm>
            <a:off x="1524000" y="290295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  <a:scene3d>
              <a:camera prst="orthographicFront"/>
              <a:lightRig rig="threePt" dir="t"/>
            </a:scene3d>
            <a:sp3d extrusionH="57150">
              <a:bevelT w="38100" h="25400" prst="angle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srgbClr val="FFFFF3"/>
                </a:solidFill>
                <a:effectLst>
                  <a:glow rad="203200">
                    <a:srgbClr val="FEFEB1">
                      <a:alpha val="60000"/>
                    </a:srgbClr>
                  </a:glow>
                </a:effectLst>
                <a:uLnTx/>
                <a:uFillTx/>
                <a:latin typeface="Candara" panose="020E0502030303020204" pitchFamily="34" charset="0"/>
                <a:ea typeface="+mj-ea"/>
                <a:cs typeface="+mj-cs"/>
              </a:rPr>
              <a:t>GLORY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138A3A-524C-40FD-B399-56954920B5A6}"/>
              </a:ext>
            </a:extLst>
          </p:cNvPr>
          <p:cNvSpPr txBox="1">
            <a:spLocks/>
          </p:cNvSpPr>
          <p:nvPr/>
        </p:nvSpPr>
        <p:spPr>
          <a:xfrm>
            <a:off x="1524000" y="4728330"/>
            <a:ext cx="9144000" cy="8562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The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Holy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City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 Light" panose="020E0502030303020204" pitchFamily="34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CE652F-A474-45CB-8BD3-ADA59A8079C9}"/>
              </a:ext>
            </a:extLst>
          </p:cNvPr>
          <p:cNvSpPr txBox="1">
            <a:spLocks/>
          </p:cNvSpPr>
          <p:nvPr/>
        </p:nvSpPr>
        <p:spPr>
          <a:xfrm>
            <a:off x="1524000" y="5253973"/>
            <a:ext cx="9144000" cy="8562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The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Bride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of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Christ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 Light" panose="020E050203030302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2D4C308-02BE-4A1B-9197-91CAFAFCE023}"/>
              </a:ext>
            </a:extLst>
          </p:cNvPr>
          <p:cNvSpPr txBox="1">
            <a:spLocks/>
          </p:cNvSpPr>
          <p:nvPr/>
        </p:nvSpPr>
        <p:spPr>
          <a:xfrm>
            <a:off x="1524000" y="5778822"/>
            <a:ext cx="9144000" cy="8562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The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Paradise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of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God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ndara Light" panose="020E0502030303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01768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1DFE-24D5-4EFD-92E5-04E4231B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E74BA-AC07-4330-A8CB-DC6663984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4"/>
            <a:ext cx="10515600" cy="64928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V1, 6—Don’t You Want to Go to That Land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Don’t you </a:t>
            </a:r>
            <a:r>
              <a:rPr lang="en-US" dirty="0" err="1">
                <a:solidFill>
                  <a:srgbClr val="FFFF00"/>
                </a:solidFill>
              </a:rPr>
              <a:t>wanna</a:t>
            </a:r>
            <a:r>
              <a:rPr lang="en-US" dirty="0">
                <a:solidFill>
                  <a:srgbClr val="FFFF00"/>
                </a:solidFill>
              </a:rPr>
              <a:t> go to that Land? (3x)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Where I’m bound, where I’m bound.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Don’t you </a:t>
            </a:r>
            <a:r>
              <a:rPr lang="en-US" dirty="0" err="1">
                <a:solidFill>
                  <a:srgbClr val="FFFF00"/>
                </a:solidFill>
              </a:rPr>
              <a:t>wanna</a:t>
            </a:r>
            <a:r>
              <a:rPr lang="en-US" dirty="0">
                <a:solidFill>
                  <a:srgbClr val="FFFF00"/>
                </a:solidFill>
              </a:rPr>
              <a:t> go to that Land? (3x)</a:t>
            </a: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Where I’m bound, where I’m bound.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V2—Nothing but </a:t>
            </a:r>
            <a:r>
              <a:rPr lang="en-US" b="1" dirty="0">
                <a:solidFill>
                  <a:srgbClr val="FFFF00"/>
                </a:solidFill>
              </a:rPr>
              <a:t>LOVE</a:t>
            </a:r>
            <a:r>
              <a:rPr lang="en-US" dirty="0">
                <a:solidFill>
                  <a:srgbClr val="FFFF00"/>
                </a:solidFill>
              </a:rPr>
              <a:t> in that Land…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V3—Nothing but</a:t>
            </a:r>
            <a:r>
              <a:rPr lang="en-US" b="1" dirty="0">
                <a:solidFill>
                  <a:srgbClr val="FFFF00"/>
                </a:solidFill>
              </a:rPr>
              <a:t> JOY </a:t>
            </a:r>
            <a:r>
              <a:rPr lang="en-US" dirty="0">
                <a:solidFill>
                  <a:srgbClr val="FFFF00"/>
                </a:solidFill>
              </a:rPr>
              <a:t>in that Land…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V4—Nothing but </a:t>
            </a:r>
            <a:r>
              <a:rPr lang="en-US" b="1" dirty="0">
                <a:solidFill>
                  <a:srgbClr val="FFFF00"/>
                </a:solidFill>
              </a:rPr>
              <a:t>PEACE</a:t>
            </a:r>
            <a:r>
              <a:rPr lang="en-US" dirty="0">
                <a:solidFill>
                  <a:srgbClr val="FFFF00"/>
                </a:solidFill>
              </a:rPr>
              <a:t> in that Land…</a:t>
            </a:r>
          </a:p>
          <a:p>
            <a:pPr marL="0" indent="0">
              <a:buNone/>
            </a:pPr>
            <a:endParaRPr lang="en-US" dirty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V5—</a:t>
            </a:r>
            <a:r>
              <a:rPr lang="en-US" b="1" dirty="0" err="1">
                <a:solidFill>
                  <a:srgbClr val="FFFF00"/>
                </a:solidFill>
              </a:rPr>
              <a:t>‘Cause</a:t>
            </a:r>
            <a:r>
              <a:rPr lang="en-US" b="1" dirty="0">
                <a:solidFill>
                  <a:srgbClr val="FFFF00"/>
                </a:solidFill>
              </a:rPr>
              <a:t> I’ve got a savior </a:t>
            </a:r>
            <a:r>
              <a:rPr lang="en-US" dirty="0">
                <a:solidFill>
                  <a:srgbClr val="FFFF00"/>
                </a:solidFill>
              </a:rPr>
              <a:t>in that Land…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8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5B698-D5D2-402F-8FED-F2FD36BF91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56182"/>
            <a:ext cx="9144000" cy="856215"/>
          </a:xfrm>
        </p:spPr>
        <p:txBody>
          <a:bodyPr>
            <a:normAutofit/>
          </a:bodyPr>
          <a:lstStyle/>
          <a:p>
            <a:r>
              <a:rPr lang="en-US" sz="5400" dirty="0">
                <a:effectLst>
                  <a:glow rad="101600">
                    <a:srgbClr val="FFFFF3">
                      <a:alpha val="24000"/>
                    </a:srgbClr>
                  </a:glow>
                </a:effectLst>
                <a:latin typeface="Candara Light" panose="020E0502030303020204" pitchFamily="34" charset="0"/>
              </a:rPr>
              <a:t>GLIMPSES OF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C355BFB-791E-4C7F-B046-EA1599DA959E}"/>
              </a:ext>
            </a:extLst>
          </p:cNvPr>
          <p:cNvSpPr txBox="1">
            <a:spLocks/>
          </p:cNvSpPr>
          <p:nvPr/>
        </p:nvSpPr>
        <p:spPr>
          <a:xfrm>
            <a:off x="1524000" y="290295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  <a:scene3d>
              <a:camera prst="orthographicFront"/>
              <a:lightRig rig="threePt" dir="t"/>
            </a:scene3d>
            <a:sp3d extrusionH="57150">
              <a:bevelT w="38100" h="25400" prst="angle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00" b="1" i="0" u="none" strike="noStrike" kern="1200" cap="none" spc="0" normalizeH="0" baseline="0" noProof="0" dirty="0">
                <a:ln>
                  <a:noFill/>
                </a:ln>
                <a:solidFill>
                  <a:srgbClr val="FFFFF3"/>
                </a:solidFill>
                <a:effectLst>
                  <a:glow rad="203200">
                    <a:srgbClr val="FEFEB1">
                      <a:alpha val="60000"/>
                    </a:srgbClr>
                  </a:glow>
                </a:effectLst>
                <a:uLnTx/>
                <a:uFillTx/>
                <a:latin typeface="Candara" panose="020E0502030303020204" pitchFamily="34" charset="0"/>
                <a:ea typeface="+mj-ea"/>
                <a:cs typeface="+mj-cs"/>
              </a:rPr>
              <a:t>GLORY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3138A3A-524C-40FD-B399-56954920B5A6}"/>
              </a:ext>
            </a:extLst>
          </p:cNvPr>
          <p:cNvSpPr txBox="1">
            <a:spLocks/>
          </p:cNvSpPr>
          <p:nvPr/>
        </p:nvSpPr>
        <p:spPr>
          <a:xfrm>
            <a:off x="1524000" y="4951894"/>
            <a:ext cx="9144000" cy="8562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The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Paradise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of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rgbClr val="FFFFF3">
                      <a:alpha val="24000"/>
                    </a:srgbClr>
                  </a:glow>
                </a:effectLst>
                <a:uLnTx/>
                <a:uFillTx/>
                <a:latin typeface="Candara Light" panose="020E0502030303020204" pitchFamily="34" charset="0"/>
                <a:ea typeface="+mj-ea"/>
                <a:cs typeface="+mj-cs"/>
              </a:rPr>
              <a:t>God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srgbClr val="FFFFF3">
                    <a:alpha val="24000"/>
                  </a:srgbClr>
                </a:glow>
              </a:effectLst>
              <a:uLnTx/>
              <a:uFillTx/>
              <a:latin typeface="Candara Light" panose="020E0502030303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110367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1DFE-24D5-4EFD-92E5-04E4231B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FF122A-1B87-4C7A-8A38-0201F1C78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6787" y="0"/>
            <a:ext cx="10258425" cy="6837279"/>
          </a:xfrm>
        </p:spPr>
      </p:pic>
    </p:spTree>
    <p:extLst>
      <p:ext uri="{BB962C8B-B14F-4D97-AF65-F5344CB8AC3E}">
        <p14:creationId xmlns:p14="http://schemas.microsoft.com/office/powerpoint/2010/main" val="322151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1DFE-24D5-4EFD-92E5-04E4231B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FF122A-1B87-4C7A-8A38-0201F1C78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5425" y="0"/>
            <a:ext cx="9201150" cy="6900863"/>
          </a:xfrm>
        </p:spPr>
      </p:pic>
    </p:spTree>
    <p:extLst>
      <p:ext uri="{BB962C8B-B14F-4D97-AF65-F5344CB8AC3E}">
        <p14:creationId xmlns:p14="http://schemas.microsoft.com/office/powerpoint/2010/main" val="391193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1DFE-24D5-4EFD-92E5-04E4231B3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FF122A-1B87-4C7A-8A38-0201F1C78E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429" y="1160329"/>
            <a:ext cx="12216429" cy="4537341"/>
          </a:xfrm>
        </p:spPr>
      </p:pic>
    </p:spTree>
    <p:extLst>
      <p:ext uri="{BB962C8B-B14F-4D97-AF65-F5344CB8AC3E}">
        <p14:creationId xmlns:p14="http://schemas.microsoft.com/office/powerpoint/2010/main" val="22668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24EFB-F5EA-4A57-8265-8B206D7E1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 large body of water with buildings in the background&#10;&#10;Description automatically generated">
            <a:extLst>
              <a:ext uri="{FF2B5EF4-FFF2-40B4-BE49-F238E27FC236}">
                <a16:creationId xmlns:a16="http://schemas.microsoft.com/office/drawing/2014/main" id="{91689870-4A3C-4572-B733-430F9FEF00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7906"/>
            <a:ext cx="6288833" cy="4670041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2009A63-CA10-4579-B1EB-24FC3DBDCC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0407" y="0"/>
            <a:ext cx="6871593" cy="6871593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6FFA5DB-3429-4C47-BD85-B6E39C1821FB}"/>
                  </a:ext>
                </a:extLst>
              </p14:cNvPr>
              <p14:cNvContentPartPr/>
              <p14:nvPr/>
            </p14:nvContentPartPr>
            <p14:xfrm>
              <a:off x="7588418" y="1516129"/>
              <a:ext cx="2485800" cy="263484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6FFA5DB-3429-4C47-BD85-B6E39C1821F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79418" y="1507129"/>
                <a:ext cx="2503440" cy="265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769C8E1-9E4C-497B-9876-B992E340DD9E}"/>
                  </a:ext>
                </a:extLst>
              </p14:cNvPr>
              <p14:cNvContentPartPr/>
              <p14:nvPr/>
            </p14:nvContentPartPr>
            <p14:xfrm>
              <a:off x="-839902" y="1564281"/>
              <a:ext cx="360" cy="32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769C8E1-9E4C-497B-9876-B992E340DD9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-848902" y="1555641"/>
                <a:ext cx="18000" cy="20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7219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32" y="48348"/>
            <a:ext cx="11877368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latin typeface="Candara" panose="020E0502030303020204" pitchFamily="34" charset="0"/>
              </a:rPr>
              <a:t>Paradise and the Garden of Eden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352812"/>
            <a:ext cx="11877368" cy="533446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ndara" panose="020E0502030303020204" pitchFamily="34" charset="0"/>
              </a:rPr>
              <a:t>Genesis 13:10-13 “…like the garden of the Lord.”</a:t>
            </a:r>
          </a:p>
          <a:p>
            <a:endParaRPr lang="en-US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F98C3-B627-4CA8-AE91-8F8D8D315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32" y="48348"/>
            <a:ext cx="11877368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latin typeface="Candara" panose="020E0502030303020204" pitchFamily="34" charset="0"/>
              </a:rPr>
              <a:t>Paradise and the Garden of Eden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F3862-985D-4B1F-80C1-A410D96BC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352812"/>
            <a:ext cx="11877368" cy="533446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ndara" panose="020E0502030303020204" pitchFamily="34" charset="0"/>
              </a:rPr>
              <a:t>Genesis 13:10-13 “…like the garden of the Lord.”</a:t>
            </a:r>
          </a:p>
          <a:p>
            <a:r>
              <a:rPr lang="en-US" sz="4000" b="1" dirty="0">
                <a:latin typeface="Candara" panose="020E0502030303020204" pitchFamily="34" charset="0"/>
              </a:rPr>
              <a:t>Revelation 2:7— </a:t>
            </a:r>
            <a:r>
              <a:rPr lang="en-US" sz="4000" dirty="0">
                <a:latin typeface="Candara" panose="020E0502030303020204" pitchFamily="34" charset="0"/>
              </a:rPr>
              <a:t>“Paradise” = Persian word for “park” or “grove of trees” (like the Garden of Eden).</a:t>
            </a:r>
          </a:p>
          <a:p>
            <a:endParaRPr lang="en-US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9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691</Words>
  <Application>Microsoft Office PowerPoint</Application>
  <PresentationFormat>Widescreen</PresentationFormat>
  <Paragraphs>100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Candara</vt:lpstr>
      <vt:lpstr>Candara Light</vt:lpstr>
      <vt:lpstr>Office Theme</vt:lpstr>
      <vt:lpstr>PowerPoint Presentation</vt:lpstr>
      <vt:lpstr>GLIMPSES OF</vt:lpstr>
      <vt:lpstr>GLIMPSES OF</vt:lpstr>
      <vt:lpstr>PowerPoint Presentation</vt:lpstr>
      <vt:lpstr>PowerPoint Presentation</vt:lpstr>
      <vt:lpstr>PowerPoint Presentation</vt:lpstr>
      <vt:lpstr>PowerPoint Presentation</vt:lpstr>
      <vt:lpstr>Paradise and the Garden of Eden</vt:lpstr>
      <vt:lpstr>Paradise and the Garden of Eden</vt:lpstr>
      <vt:lpstr>Paradise and the Garden of Eden</vt:lpstr>
      <vt:lpstr>PowerPoint Presentation</vt:lpstr>
      <vt:lpstr>Paradise and the Garden of Eden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What Does the Image of “Paradise” Imply?</vt:lpstr>
      <vt:lpstr>GLIMPSES OF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Reagan McClenny</dc:creator>
  <cp:lastModifiedBy>Reagan McClenny</cp:lastModifiedBy>
  <cp:revision>6</cp:revision>
  <dcterms:created xsi:type="dcterms:W3CDTF">2020-02-02T03:36:57Z</dcterms:created>
  <dcterms:modified xsi:type="dcterms:W3CDTF">2020-02-16T22:32:22Z</dcterms:modified>
</cp:coreProperties>
</file>